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8"/>
  </p:notesMasterIdLst>
  <p:sldIdLst>
    <p:sldId id="350" r:id="rId2"/>
    <p:sldId id="348" r:id="rId3"/>
    <p:sldId id="349" r:id="rId4"/>
    <p:sldId id="337" r:id="rId5"/>
    <p:sldId id="315" r:id="rId6"/>
    <p:sldId id="335" r:id="rId7"/>
    <p:sldId id="316" r:id="rId8"/>
    <p:sldId id="317" r:id="rId9"/>
    <p:sldId id="318" r:id="rId10"/>
    <p:sldId id="338" r:id="rId11"/>
    <p:sldId id="339" r:id="rId12"/>
    <p:sldId id="342" r:id="rId13"/>
    <p:sldId id="340" r:id="rId14"/>
    <p:sldId id="273" r:id="rId15"/>
    <p:sldId id="290" r:id="rId16"/>
    <p:sldId id="347" r:id="rId17"/>
    <p:sldId id="334" r:id="rId18"/>
    <p:sldId id="322" r:id="rId19"/>
    <p:sldId id="346" r:id="rId20"/>
    <p:sldId id="344" r:id="rId21"/>
    <p:sldId id="328" r:id="rId22"/>
    <p:sldId id="333" r:id="rId23"/>
    <p:sldId id="329" r:id="rId24"/>
    <p:sldId id="345" r:id="rId25"/>
    <p:sldId id="351" r:id="rId26"/>
    <p:sldId id="352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99"/>
    <a:srgbClr val="FF9900"/>
    <a:srgbClr val="FFCCFF"/>
    <a:srgbClr val="FF0000"/>
    <a:srgbClr val="9999FF"/>
    <a:srgbClr val="99CC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180" autoAdjust="0"/>
  </p:normalViewPr>
  <p:slideViewPr>
    <p:cSldViewPr>
      <p:cViewPr>
        <p:scale>
          <a:sx n="80" d="100"/>
          <a:sy n="80" d="100"/>
        </p:scale>
        <p:origin x="-72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B29F238-C8AA-4951-B73D-55A360EEE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6B2B95-FEDC-4AF9-AE46-EF693A30F2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7D3145-9068-4DB9-A4DB-401A303218C5}" type="datetimeFigureOut">
              <a:rPr lang="en-SG"/>
              <a:pPr>
                <a:defRPr/>
              </a:pPr>
              <a:t>1/10/2021</a:t>
            </a:fld>
            <a:endParaRPr lang="en-S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39427C3-FE33-4DD3-91B8-8C7A91417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A4EB504-DEEC-42F5-8222-E0AD8F853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D59F3-894D-4117-89D8-E921AFB0D0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ADF956-69AF-43A3-B9A3-01A968550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76C061-612B-4B81-9042-F4FC21F9702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xmlns="" val="55560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xmlns="" id="{84696E0E-C895-4049-9104-C6A1AD73C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xmlns="" id="{63CC9B30-C80F-4058-B860-98F4370E1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xmlns="" id="{59746D3B-4EBF-4777-9A9B-1774EE896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EF37D6AB-75E6-4C96-B3DF-3DE0B32214D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8D0C88-8898-44E3-B2D6-F100D87A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8F491-2837-461F-8294-539CA22D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06F2B6-9940-4772-8DB4-4EB0DA51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7D3A-79D1-48D3-8D85-DFD44CB96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41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A774E-866C-4F75-9DE4-CBACAD4A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DCDBD7-A90C-45D3-9EF2-D6DBBE3C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2D1B09-1BA5-4E74-8D44-BA63D3AB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C8BE-7CE3-45B8-BCF0-DF110D06E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237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B7A6A-F5D9-4B21-9F29-0F784861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64C2E-4677-47BD-A93B-FF2E3415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5D6037-7D77-4D12-AB6C-66589E6E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01ED-FD43-485A-B004-81B85F22E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183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xmlns="" id="{60DB0EFD-69CE-4301-8FC8-EAB157779AA6}"/>
              </a:ext>
            </a:extLst>
          </p:cNvPr>
          <p:cNvSpPr/>
          <p:nvPr userDrawn="1"/>
        </p:nvSpPr>
        <p:spPr>
          <a:xfrm>
            <a:off x="900113" y="412750"/>
            <a:ext cx="2087562" cy="86360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xmlns="" id="{4939DE40-F525-49A3-9025-9BA27DAAF343}"/>
              </a:ext>
            </a:extLst>
          </p:cNvPr>
          <p:cNvSpPr/>
          <p:nvPr userDrawn="1"/>
        </p:nvSpPr>
        <p:spPr>
          <a:xfrm>
            <a:off x="684213" y="700088"/>
            <a:ext cx="2087562" cy="86360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6280850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35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FC7344-F78C-4C8F-BB74-EBF7D649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4ABDD-1BC2-470F-8630-2978FD79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CC176-EA57-4E15-A4E4-3E55F3B0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C6A4-31F2-47B7-95EF-54139ABA3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59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0B32E-5431-40DC-A9F7-0476D0C2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D8F1F-5730-46C4-AD5D-A6CC4207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90E6B8-FE1F-4EE9-A053-5DC6AB01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D36A-D20A-4F59-8464-C0EA6B4D2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91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7D151FD-18FD-4F5A-908C-2DCD1EA7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7428ED-EA1B-47EA-8447-E357D577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DA2EAF6-42D1-466C-B5F2-859E5C08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0059-60D4-4144-AA1A-2934159CE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49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2873E95-087A-4C34-8197-4A173C1E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19899E1-4B4A-4C07-B2FA-8567C29F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6862E67-D113-4D4A-90E8-9B84FBFE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4D0B-3038-4130-B306-C26AF9CA5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145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4ACB590-8840-4383-B0E2-D6A3A6E5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8235FC9-67FD-4380-AB05-9A372F8D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EF56C4F-133B-46A5-A717-5945841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9B6A-89D4-495D-BEA5-AA5470C54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539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C6FFC6A-959C-4651-8992-2FA5196A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BC1DD68-1907-4AB1-9B26-7366CE96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4BD5D-DE80-4BC2-ACF2-85DD93AA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F5B8-E8D0-4F18-BC61-E91A6BA8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35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3FECB77-B0D8-4108-8989-66D7014D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A053A41-F306-402B-B607-89E3925B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42F3EDA-AC3D-4416-B4F2-2FF4AB7E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5E21-D1DC-4332-B290-9B798A382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626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32CE987-ADBD-419A-BB57-D2A30FDC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2D0DAC3-02BD-4918-BF95-6833058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512C943-BCA9-459C-80E4-8FB33A3A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BCDD-8248-4564-B8A3-AFD8EE55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09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AC9F710-DA99-4FF9-8DF8-80F47EBE38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923182C-41DA-449F-8666-5B57A3FDCA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D22B2-5288-4020-BBD7-F3708B066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1EA37-6793-47FA-A9F5-829414B0A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DB17D-4A5A-40A0-B5F2-4FC743EE1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8212D7-6686-486A-B127-F71329A3D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3525" y="198438"/>
            <a:ext cx="1160463" cy="11604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6195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52800" y="1352550"/>
            <a:ext cx="3581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xmlns="" id="{84EA31DA-F9FA-4774-8B9A-E22E58B3C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87366BE4-70F4-4BF4-92FD-62150FA1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6138"/>
            <a:ext cx="6958012" cy="984250"/>
          </a:xfrm>
          <a:prstGeom prst="cloudCallout">
            <a:avLst>
              <a:gd name="adj1" fmla="val 45653"/>
              <a:gd name="adj2" fmla="val -9153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lên điều gì?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xmlns="" id="{AEB09DBE-A1C5-432A-832E-2B9E8E26A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>
            <a:extLst>
              <a:ext uri="{FF2B5EF4-FFF2-40B4-BE49-F238E27FC236}">
                <a16:creationId xmlns:a16="http://schemas.microsoft.com/office/drawing/2014/main" xmlns="" id="{A794B577-9B8E-44FC-AD1C-8B3E5980B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F7FC452B-4D2A-4764-AA2A-B78E7B28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33550"/>
            <a:ext cx="7567613" cy="2763838"/>
          </a:xfrm>
          <a:prstGeom prst="cloudCallout">
            <a:avLst>
              <a:gd name="adj1" fmla="val 40735"/>
              <a:gd name="adj2" fmla="val -74995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lên tình thương của hai bà cháu dành cho một cụ già bị lẫn đến mức quên cả đường về nhà.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xmlns="" id="{0D0099E6-1CAA-4E13-B65A-CECF888B2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&#10;&#10;已生成高可信度的说明">
            <a:extLst>
              <a:ext uri="{FF2B5EF4-FFF2-40B4-BE49-F238E27FC236}">
                <a16:creationId xmlns:a16="http://schemas.microsoft.com/office/drawing/2014/main" xmlns="" id="{148410AC-0711-412E-AB11-18C5A630E8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5750"/>
            <a:ext cx="5970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A_图片 4">
            <a:extLst>
              <a:ext uri="{FF2B5EF4-FFF2-40B4-BE49-F238E27FC236}">
                <a16:creationId xmlns:a16="http://schemas.microsoft.com/office/drawing/2014/main" xmlns="" id="{CD477A45-54D7-457D-B4E1-34D4B27675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49538"/>
            <a:ext cx="3540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9D61CD-65B8-4674-B5CC-84732ABF740C}"/>
              </a:ext>
            </a:extLst>
          </p:cNvPr>
          <p:cNvSpPr/>
          <p:nvPr/>
        </p:nvSpPr>
        <p:spPr>
          <a:xfrm>
            <a:off x="308418" y="29655"/>
            <a:ext cx="374397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vi-VN" sz="54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 s New Roman"/>
              </a:rPr>
              <a:t>Viết từ khó</a:t>
            </a:r>
            <a:endParaRPr lang="en-US" sz="5400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 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440426-7CD7-478C-A110-B2BE830F325B}"/>
              </a:ext>
            </a:extLst>
          </p:cNvPr>
          <p:cNvSpPr/>
          <p:nvPr/>
        </p:nvSpPr>
        <p:spPr>
          <a:xfrm rot="509870">
            <a:off x="4617178" y="1810468"/>
            <a:ext cx="2222849" cy="191590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vi-VN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con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xmlns="" id="{4084AA08-B1B2-4BAF-AF98-D9C3DE7F0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8D2EBA-5D59-4B4E-921C-F9DBBD14D958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720725"/>
            <a:ext cx="2286000" cy="1025525"/>
            <a:chOff x="152400" y="209550"/>
            <a:chExt cx="2192215" cy="838200"/>
          </a:xfrm>
        </p:grpSpPr>
        <p:pic>
          <p:nvPicPr>
            <p:cNvPr id="17434" name="Picture 2">
              <a:extLst>
                <a:ext uri="{FF2B5EF4-FFF2-40B4-BE49-F238E27FC236}">
                  <a16:creationId xmlns:a16="http://schemas.microsoft.com/office/drawing/2014/main" xmlns="" id="{474DAA60-5007-49F5-8A21-C4A9B2BB5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MH_SubTitle_1">
              <a:extLst>
                <a:ext uri="{FF2B5EF4-FFF2-40B4-BE49-F238E27FC236}">
                  <a16:creationId xmlns:a16="http://schemas.microsoft.com/office/drawing/2014/main" xmlns="" id="{94917813-B0B3-4CAB-A42D-5C061ACA9021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1000" y="285750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mỏi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35DBA0-F4FA-40CF-A606-46C923CA0B68}"/>
              </a:ext>
            </a:extLst>
          </p:cNvPr>
          <p:cNvCxnSpPr/>
          <p:nvPr/>
        </p:nvCxnSpPr>
        <p:spPr>
          <a:xfrm>
            <a:off x="1557338" y="1431925"/>
            <a:ext cx="317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D00A48-1157-4A90-B19F-EEBB5E3854CA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822325"/>
            <a:ext cx="2192337" cy="838200"/>
            <a:chOff x="152400" y="209550"/>
            <a:chExt cx="2192215" cy="838200"/>
          </a:xfrm>
        </p:grpSpPr>
        <p:pic>
          <p:nvPicPr>
            <p:cNvPr id="17432" name="Picture 10">
              <a:extLst>
                <a:ext uri="{FF2B5EF4-FFF2-40B4-BE49-F238E27FC236}">
                  <a16:creationId xmlns:a16="http://schemas.microsoft.com/office/drawing/2014/main" xmlns="" id="{51502C28-711E-44F1-83B6-824D1D161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MH_SubTitle_1">
              <a:extLst>
                <a:ext uri="{FF2B5EF4-FFF2-40B4-BE49-F238E27FC236}">
                  <a16:creationId xmlns:a16="http://schemas.microsoft.com/office/drawing/2014/main" xmlns="" id="{A2F7244D-3AF0-4164-AB82-AB64D1F50D6F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" y="285750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lạc 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69E00A2-349B-4498-80A2-5E57B3312637}"/>
              </a:ext>
            </a:extLst>
          </p:cNvPr>
          <p:cNvGrpSpPr>
            <a:grpSpLocks/>
          </p:cNvGrpSpPr>
          <p:nvPr/>
        </p:nvGrpSpPr>
        <p:grpSpPr bwMode="auto">
          <a:xfrm>
            <a:off x="3241675" y="1908175"/>
            <a:ext cx="2192338" cy="838200"/>
            <a:chOff x="152400" y="209550"/>
            <a:chExt cx="2192215" cy="838200"/>
          </a:xfrm>
        </p:grpSpPr>
        <p:pic>
          <p:nvPicPr>
            <p:cNvPr id="17430" name="Picture 13">
              <a:extLst>
                <a:ext uri="{FF2B5EF4-FFF2-40B4-BE49-F238E27FC236}">
                  <a16:creationId xmlns:a16="http://schemas.microsoft.com/office/drawing/2014/main" xmlns="" id="{DC896197-C76D-47B0-994B-1FC92F2C2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MH_SubTitle_1">
              <a:extLst>
                <a:ext uri="{FF2B5EF4-FFF2-40B4-BE49-F238E27FC236}">
                  <a16:creationId xmlns:a16="http://schemas.microsoft.com/office/drawing/2014/main" xmlns="" id="{C42F48F0-CFB3-4CD7-BF31-D7CEBEB5036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1000" y="312831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dẫn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2E94D00-097D-4837-93C0-9589ED60CB2A}"/>
              </a:ext>
            </a:extLst>
          </p:cNvPr>
          <p:cNvCxnSpPr/>
          <p:nvPr/>
        </p:nvCxnSpPr>
        <p:spPr>
          <a:xfrm>
            <a:off x="6172200" y="1481138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AFFEA4B-CF6A-4B19-9A1B-4E4D14577590}"/>
              </a:ext>
            </a:extLst>
          </p:cNvPr>
          <p:cNvCxnSpPr/>
          <p:nvPr/>
        </p:nvCxnSpPr>
        <p:spPr>
          <a:xfrm>
            <a:off x="3844925" y="2571750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B2DAD09-CE21-434A-9EE5-33909B3762B2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2309813"/>
            <a:ext cx="2192337" cy="838200"/>
            <a:chOff x="152400" y="209550"/>
            <a:chExt cx="2192215" cy="838200"/>
          </a:xfrm>
        </p:grpSpPr>
        <p:pic>
          <p:nvPicPr>
            <p:cNvPr id="17428" name="Picture 23">
              <a:extLst>
                <a:ext uri="{FF2B5EF4-FFF2-40B4-BE49-F238E27FC236}">
                  <a16:creationId xmlns:a16="http://schemas.microsoft.com/office/drawing/2014/main" xmlns="" id="{4CCA7232-3131-4F76-83DC-B7DBAE8F0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MH_SubTitle_1">
              <a:extLst>
                <a:ext uri="{FF2B5EF4-FFF2-40B4-BE49-F238E27FC236}">
                  <a16:creationId xmlns:a16="http://schemas.microsoft.com/office/drawing/2014/main" xmlns="" id="{7BC898B7-A424-4FEC-B67A-F7E21953A7DB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1000" y="312831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nhòa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1B2BACF-27AE-432C-A9D2-0EB7D3BF7E31}"/>
              </a:ext>
            </a:extLst>
          </p:cNvPr>
          <p:cNvCxnSpPr/>
          <p:nvPr/>
        </p:nvCxnSpPr>
        <p:spPr>
          <a:xfrm>
            <a:off x="1331913" y="2952750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CB92F1-FEDF-4E0C-A14E-6A4C62BC6DF9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4176713"/>
            <a:ext cx="2192338" cy="838200"/>
            <a:chOff x="152400" y="209550"/>
            <a:chExt cx="2192215" cy="838200"/>
          </a:xfrm>
        </p:grpSpPr>
        <p:pic>
          <p:nvPicPr>
            <p:cNvPr id="17426" name="Picture 27">
              <a:extLst>
                <a:ext uri="{FF2B5EF4-FFF2-40B4-BE49-F238E27FC236}">
                  <a16:creationId xmlns:a16="http://schemas.microsoft.com/office/drawing/2014/main" xmlns="" id="{135FBC58-AA87-4E9A-9815-0143E3ECF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MH_SubTitle_1">
              <a:extLst>
                <a:ext uri="{FF2B5EF4-FFF2-40B4-BE49-F238E27FC236}">
                  <a16:creationId xmlns:a16="http://schemas.microsoft.com/office/drawing/2014/main" xmlns="" id="{B6AC9BDC-9CAA-4B52-AF5F-BE10CA22D20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1000" y="312831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hàng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0D60947-CEB7-47E7-87B8-6533839D8FB7}"/>
              </a:ext>
            </a:extLst>
          </p:cNvPr>
          <p:cNvCxnSpPr/>
          <p:nvPr/>
        </p:nvCxnSpPr>
        <p:spPr>
          <a:xfrm>
            <a:off x="3200400" y="485775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EEE03E-98A5-4B5D-9648-5ACEFE0BE209}"/>
              </a:ext>
            </a:extLst>
          </p:cNvPr>
          <p:cNvGrpSpPr>
            <a:grpSpLocks/>
          </p:cNvGrpSpPr>
          <p:nvPr/>
        </p:nvGrpSpPr>
        <p:grpSpPr bwMode="auto">
          <a:xfrm>
            <a:off x="5319713" y="3159125"/>
            <a:ext cx="2192337" cy="838200"/>
            <a:chOff x="152400" y="209550"/>
            <a:chExt cx="2192215" cy="838200"/>
          </a:xfrm>
        </p:grpSpPr>
        <p:pic>
          <p:nvPicPr>
            <p:cNvPr id="17424" name="Picture 31">
              <a:extLst>
                <a:ext uri="{FF2B5EF4-FFF2-40B4-BE49-F238E27FC236}">
                  <a16:creationId xmlns:a16="http://schemas.microsoft.com/office/drawing/2014/main" xmlns="" id="{023F0F2A-811E-4FA4-9EAE-3F8E444C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MH_SubTitle_1">
              <a:extLst>
                <a:ext uri="{FF2B5EF4-FFF2-40B4-BE49-F238E27FC236}">
                  <a16:creationId xmlns:a16="http://schemas.microsoft.com/office/drawing/2014/main" xmlns="" id="{01533F4C-7F93-4697-B81D-55B89C9EA226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1000" y="312831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gặp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89A8D6C-4C6A-4BFC-A3E8-B41D6F885CAF}"/>
              </a:ext>
            </a:extLst>
          </p:cNvPr>
          <p:cNvCxnSpPr/>
          <p:nvPr/>
        </p:nvCxnSpPr>
        <p:spPr>
          <a:xfrm>
            <a:off x="6161088" y="3871913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21">
            <a:extLst>
              <a:ext uri="{FF2B5EF4-FFF2-40B4-BE49-F238E27FC236}">
                <a16:creationId xmlns:a16="http://schemas.microsoft.com/office/drawing/2014/main" xmlns="" id="{514BA990-7C03-4031-B998-6102D0CA31B2}"/>
              </a:ext>
            </a:extLst>
          </p:cNvPr>
          <p:cNvSpPr txBox="1"/>
          <p:nvPr/>
        </p:nvSpPr>
        <p:spPr>
          <a:xfrm>
            <a:off x="1828800" y="14288"/>
            <a:ext cx="4814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73913">
              <a:defRPr/>
            </a:pP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Hướng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dẫn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viết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từ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khó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:</a:t>
            </a:r>
            <a:endParaRPr lang="zh-CN" altLang="en-US" sz="3600" b="0" kern="0" dirty="0">
              <a:solidFill>
                <a:srgbClr val="0000FF"/>
              </a:solidFill>
              <a:latin typeface="Times New Roman" pitchFamily="18" charset="0"/>
              <a:ea typeface="【苹果】迟暮朝朝醉晚灯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7423" name="Picture 37">
            <a:extLst>
              <a:ext uri="{FF2B5EF4-FFF2-40B4-BE49-F238E27FC236}">
                <a16:creationId xmlns:a16="http://schemas.microsoft.com/office/drawing/2014/main" xmlns="" id="{6460B67C-05F8-4EA7-8EF0-B15EF6CE1C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xmlns="" id="{3C98A714-1491-4EC1-9A0F-4C22867D8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361950"/>
            <a:ext cx="6629400" cy="2201863"/>
          </a:xfrm>
          <a:prstGeom prst="cloudCallout">
            <a:avLst>
              <a:gd name="adj1" fmla="val 57824"/>
              <a:gd name="adj2" fmla="val 3440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viết theo thể thơ gì?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3CE771D5-E32D-4341-8273-834F3FF8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5575"/>
            <a:ext cx="6477000" cy="1323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 lục bát, dòng trên 6 chữ, dòng dưới 8 chữ.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xmlns="" id="{AE28276B-79FD-4DD7-996F-ACAC3F3AF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725" y="895350"/>
            <a:ext cx="1587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xmlns="" id="{513DA374-FEBF-4D5F-AE56-FF1171094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extLst>
              <a:ext uri="{FF2B5EF4-FFF2-40B4-BE49-F238E27FC236}">
                <a16:creationId xmlns:a16="http://schemas.microsoft.com/office/drawing/2014/main" xmlns="" id="{515904F0-1A1C-498B-AA9E-FAFCBE0A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00050"/>
            <a:ext cx="6705600" cy="1827213"/>
          </a:xfrm>
          <a:prstGeom prst="cloudCallout">
            <a:avLst>
              <a:gd name="adj1" fmla="val 56676"/>
              <a:gd name="adj2" fmla="val 27255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trình bày bài thơ lục bát thế nào?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9DE9F4E6-F7F3-48E7-A572-2E7396A4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343150"/>
            <a:ext cx="84582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dirty="0" err="1">
                <a:latin typeface="Times New Roman" pitchFamily="18" charset="0"/>
              </a:rPr>
              <a:t>Chữ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đầu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của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dòng</a:t>
            </a:r>
            <a:r>
              <a:rPr lang="en-US" altLang="en-US" sz="3600" dirty="0">
                <a:latin typeface="Times New Roman" pitchFamily="18" charset="0"/>
              </a:rPr>
              <a:t> 6 </a:t>
            </a:r>
            <a:r>
              <a:rPr lang="en-US" altLang="en-US" sz="3600" dirty="0" err="1">
                <a:latin typeface="Times New Roman" pitchFamily="18" charset="0"/>
              </a:rPr>
              <a:t>viết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cách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lề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</a:rPr>
              <a:t>3 </a:t>
            </a:r>
            <a:r>
              <a:rPr lang="en-US" altLang="en-US" sz="3600" dirty="0">
                <a:latin typeface="Times New Roman" pitchFamily="18" charset="0"/>
              </a:rPr>
              <a:t>ô, </a:t>
            </a:r>
            <a:r>
              <a:rPr lang="en-US" altLang="en-US" sz="3600" dirty="0" err="1">
                <a:latin typeface="Times New Roman" pitchFamily="18" charset="0"/>
              </a:rPr>
              <a:t>chữ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đầu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dòng</a:t>
            </a:r>
            <a:r>
              <a:rPr lang="en-US" altLang="en-US" sz="3600" dirty="0">
                <a:latin typeface="Times New Roman" pitchFamily="18" charset="0"/>
              </a:rPr>
              <a:t> 8 </a:t>
            </a:r>
            <a:r>
              <a:rPr lang="en-US" altLang="en-US" sz="3600" dirty="0" err="1">
                <a:latin typeface="Times New Roman" pitchFamily="18" charset="0"/>
              </a:rPr>
              <a:t>cách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lề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</a:rPr>
              <a:t>2 </a:t>
            </a:r>
            <a:r>
              <a:rPr lang="en-US" altLang="en-US" sz="3600" dirty="0">
                <a:latin typeface="Times New Roman" pitchFamily="18" charset="0"/>
              </a:rPr>
              <a:t>ô.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xmlns="" id="{90ABDDCD-AB1F-4C07-8973-D21AA43F1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4600"/>
            <a:ext cx="1377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>
            <a:extLst>
              <a:ext uri="{FF2B5EF4-FFF2-40B4-BE49-F238E27FC236}">
                <a16:creationId xmlns:a16="http://schemas.microsoft.com/office/drawing/2014/main" xmlns="" id="{D0860DDF-1DED-4037-BA42-FD22BD297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5" t="15926" r="5556"/>
          <a:stretch>
            <a:fillRect/>
          </a:stretch>
        </p:blipFill>
        <p:spPr bwMode="auto">
          <a:xfrm>
            <a:off x="7162800" y="101600"/>
            <a:ext cx="19034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>
            <a:extLst>
              <a:ext uri="{FF2B5EF4-FFF2-40B4-BE49-F238E27FC236}">
                <a16:creationId xmlns:a16="http://schemas.microsoft.com/office/drawing/2014/main" xmlns="" id="{A413CE48-C6D6-4BC2-8CCA-91D77A9A6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CF58375-5D40-4EFB-B81E-96937DCF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38150"/>
            <a:ext cx="7481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Chiều rồi bà mới về nhà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gậy đi trước, chân bà theo sau.</a:t>
            </a:r>
            <a:endParaRPr lang="en-US" altLang="en-US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ngày bà có thế đâu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 cái mỏi làm đau lưng bà!</a:t>
            </a: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 rằng: gặp một cụ già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đường, nên phải nhờ bà dẫn đi</a:t>
            </a:r>
            <a:endParaRPr lang="en-US" altLang="en-US" sz="23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đời một lối đi về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lạc giữa đường quê, cháu à!</a:t>
            </a: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   Cháu nghe câu chuyện của bà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Hai hàng nước mắt cứ nhoà rưng rưng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Bà ơi, thương quá là thương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Mong đừng ai lạc giữa đường về quê!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	Theo Nguyễn Văn Thắng</a:t>
            </a: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05134F-5B3E-4EAB-9D17-583CD534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" y="-133350"/>
            <a:ext cx="685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Cháu nghe câu chuyện của bà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12">
            <a:extLst>
              <a:ext uri="{FF2B5EF4-FFF2-40B4-BE49-F238E27FC236}">
                <a16:creationId xmlns:a16="http://schemas.microsoft.com/office/drawing/2014/main" xmlns="" id="{D53C2BAF-A8E3-4477-AD82-DE3653D49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0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1E54D794-D67F-4190-BB93-4961D1F31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2">
            <a:extLst>
              <a:ext uri="{FF2B5EF4-FFF2-40B4-BE49-F238E27FC236}">
                <a16:creationId xmlns:a16="http://schemas.microsoft.com/office/drawing/2014/main" xmlns="" id="{7B417FA9-8F4E-4370-AAA4-19879DC00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8013"/>
            <a:ext cx="822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7FCF08AC-9483-4CA8-B188-C8B94671C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DAFC69A6-2D40-4415-A23D-CFE0A24CA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5E094209-6F07-41C5-8D6A-5C5F5742EDDD}"/>
              </a:ext>
            </a:extLst>
          </p:cNvPr>
          <p:cNvSpPr/>
          <p:nvPr/>
        </p:nvSpPr>
        <p:spPr>
          <a:xfrm>
            <a:off x="2286000" y="361950"/>
            <a:ext cx="5410200" cy="27432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 ta cùng viết bài nhé!!!</a:t>
            </a:r>
            <a:endParaRPr lang="en-SG" sz="4400" dirty="0">
              <a:solidFill>
                <a:srgbClr val="C00000"/>
              </a:solidFill>
            </a:endParaRPr>
          </a:p>
        </p:txBody>
      </p:sp>
      <p:pic>
        <p:nvPicPr>
          <p:cNvPr id="23556" name="Picture 21">
            <a:extLst>
              <a:ext uri="{FF2B5EF4-FFF2-40B4-BE49-F238E27FC236}">
                <a16:creationId xmlns:a16="http://schemas.microsoft.com/office/drawing/2014/main" xmlns="" id="{0EB70AA0-7D2E-4222-8ABD-80BC1782B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&#10;&#10;已生成高可信度的说明">
            <a:extLst>
              <a:ext uri="{FF2B5EF4-FFF2-40B4-BE49-F238E27FC236}">
                <a16:creationId xmlns:a16="http://schemas.microsoft.com/office/drawing/2014/main" xmlns="" id="{A0330D1C-2141-4A99-95A0-A237611586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0"/>
          <a:stretch>
            <a:fillRect/>
          </a:stretch>
        </p:blipFill>
        <p:spPr bwMode="auto">
          <a:xfrm>
            <a:off x="2286000" y="209550"/>
            <a:ext cx="699452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A_图片 4">
            <a:extLst>
              <a:ext uri="{FF2B5EF4-FFF2-40B4-BE49-F238E27FC236}">
                <a16:creationId xmlns:a16="http://schemas.microsoft.com/office/drawing/2014/main" xmlns="" id="{EAFB78D8-6449-4791-B560-8C36AA69F2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49538"/>
            <a:ext cx="3540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36C4A8-1DEC-4369-A357-07C911CC8E68}"/>
              </a:ext>
            </a:extLst>
          </p:cNvPr>
          <p:cNvSpPr/>
          <p:nvPr/>
        </p:nvSpPr>
        <p:spPr>
          <a:xfrm>
            <a:off x="1062794" y="29655"/>
            <a:ext cx="223522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vi-VN" sz="54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2a:</a:t>
            </a:r>
            <a:endParaRPr lang="en-US" sz="5400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86BB8C-2683-479B-870E-74AD80329317}"/>
              </a:ext>
            </a:extLst>
          </p:cNvPr>
          <p:cNvSpPr/>
          <p:nvPr/>
        </p:nvSpPr>
        <p:spPr>
          <a:xfrm rot="509870">
            <a:off x="3795279" y="1749406"/>
            <a:ext cx="3049285" cy="191590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vi-VN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60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xmlns="" id="{60498E4A-5D76-49DF-9F81-61F36068F0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900"/>
            <a:ext cx="1514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36195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142875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12062" y="2038350"/>
            <a:ext cx="375448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  <a:r>
              <a:rPr lang="vi-VN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028950"/>
            <a:ext cx="54395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THỂ GIÁO VIÊN KHỐI 4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400550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xmlns="" id="{0C191A23-113A-4816-877C-AE51E84F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89013"/>
            <a:ext cx="87249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Như ...e mọc thẳng, con người không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...ịu khuất. Người xưa có câu: “ ...úc dẫu  ...áy, đốt ngay vẫn thẳng”.....e là thẳng thắn, bất khuất ! Ta kháng chiến, ...e lại là đồng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...í  ...iến đấu của ta. ...e vốn cùng ta làm ăn, lại vì ta mà cùng ta đánh giặc.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26A9526C-E529-46DF-AC62-2C904ED1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6338"/>
            <a:ext cx="601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9922BEBB-BC57-4480-8D60-9F375543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52588"/>
            <a:ext cx="129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D16429F9-0706-477F-8126-BC19E323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150938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5E081C49-115C-4B4D-91D2-1F5F49610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47900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CA69ACFF-8E9B-4342-A678-B774FC949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1682750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581D1B8-42E1-412E-A395-57B702AF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20988"/>
            <a:ext cx="601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99FA9C4-1A8A-42D6-81F7-0F3ADF26F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820988"/>
            <a:ext cx="730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8771D75-719B-40CA-BB56-1AAEA836F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813"/>
            <a:ext cx="88773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vi-VN" sz="4300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2a</a:t>
            </a:r>
            <a:r>
              <a:rPr lang="en-US" sz="4300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75CF446E-49F5-4D5B-9C5E-349F218C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820988"/>
            <a:ext cx="731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BDA137B1-98C1-410F-83CE-BF3494C0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354388"/>
            <a:ext cx="730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pic>
        <p:nvPicPr>
          <p:cNvPr id="25613" name="Picture 12">
            <a:extLst>
              <a:ext uri="{FF2B5EF4-FFF2-40B4-BE49-F238E27FC236}">
                <a16:creationId xmlns:a16="http://schemas.microsoft.com/office/drawing/2014/main" xmlns="" id="{0BD24E58-534D-49CD-9505-1836AED2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7081838" y="2952750"/>
            <a:ext cx="20621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1FA239C-D8CF-4B8C-9953-04AA9CB7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32">
            <a:extLst>
              <a:ext uri="{FF2B5EF4-FFF2-40B4-BE49-F238E27FC236}">
                <a16:creationId xmlns:a16="http://schemas.microsoft.com/office/drawing/2014/main" xmlns="" id="{C9496FA3-C827-44A5-A07C-18A1A0F1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8013"/>
            <a:ext cx="822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D170BBA8-E3EC-4E9C-A477-91A0F4EC8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C89CBDB9-89C6-44DD-815B-40E713628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8B9CB40E-013A-471B-A3E3-8D50BFAC6D64}"/>
              </a:ext>
            </a:extLst>
          </p:cNvPr>
          <p:cNvSpPr/>
          <p:nvPr/>
        </p:nvSpPr>
        <p:spPr>
          <a:xfrm>
            <a:off x="1828800" y="514350"/>
            <a:ext cx="6477000" cy="27432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 đua tìm 5 từ chứa tiếng bắt đầu bằng âm tr/ ch.</a:t>
            </a:r>
            <a:endParaRPr lang="en-SG" sz="4000" dirty="0">
              <a:solidFill>
                <a:srgbClr val="0000FF"/>
              </a:solidFill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51CFAB99-2342-4A17-B98A-83707AE77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xmlns="" id="{86B9F16C-F320-40AB-BDAF-D42ED967D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206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298260B3-FF48-4B1B-9429-865AB57F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68613"/>
            <a:ext cx="5638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SG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xmlns="" id="{F42934AF-F108-4AB6-AC1E-2C974959B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>
            <a:extLst>
              <a:ext uri="{FF2B5EF4-FFF2-40B4-BE49-F238E27FC236}">
                <a16:creationId xmlns:a16="http://schemas.microsoft.com/office/drawing/2014/main" xmlns="" id="{9ABD7AFC-16B6-4CE5-9C4B-EFE51B790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96316">
            <a:off x="90488" y="-49213"/>
            <a:ext cx="6534150" cy="5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9">
            <a:extLst>
              <a:ext uri="{FF2B5EF4-FFF2-40B4-BE49-F238E27FC236}">
                <a16:creationId xmlns:a16="http://schemas.microsoft.com/office/drawing/2014/main" xmlns="" id="{71BFD6D2-41D9-4569-BF6A-0F4D94B14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85750"/>
            <a:ext cx="2895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7DD69C-2605-4727-8DE3-2EF5E9B4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52550"/>
            <a:ext cx="51054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7" tIns="60933" rIns="121867" bIns="609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vi-VN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xmlns="" id="{00CBB6D3-DDA5-4BD1-BAE8-7B61CDA05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98438"/>
            <a:ext cx="11604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36195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2415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4" cstate="print"/>
          <a:srcRect b="18304"/>
          <a:stretch>
            <a:fillRect/>
          </a:stretch>
        </p:blipFill>
        <p:spPr bwMode="auto">
          <a:xfrm>
            <a:off x="3733800" y="2647950"/>
            <a:ext cx="2057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64795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28600" y="4400550"/>
            <a:ext cx="474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429000" y="4400550"/>
            <a:ext cx="474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477000" y="4400550"/>
            <a:ext cx="474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400550"/>
            <a:ext cx="19399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4400550"/>
            <a:ext cx="14334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1153" y="4400550"/>
            <a:ext cx="2202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8900"/>
            <a:ext cx="15843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2200" y="285750"/>
            <a:ext cx="5562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NGUYỄN THI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20015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62200" y="2038350"/>
            <a:ext cx="44492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CÁM ƠN</a:t>
            </a:r>
            <a:endParaRPr lang="en-US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2952750"/>
            <a:ext cx="54395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THỂ GIÁO VIÊN KHỐI 4</a:t>
            </a:r>
            <a:endParaRPr lang="en-US" sz="3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4171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https://thnguyenthiq3.hcm.edu.vn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xmlns="" id="{503230CC-11CA-4BBC-80FE-B359DAEC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728" y="2038350"/>
            <a:ext cx="7793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5">
            <a:extLst>
              <a:ext uri="{FF2B5EF4-FFF2-40B4-BE49-F238E27FC236}">
                <a16:creationId xmlns:a16="http://schemas.microsoft.com/office/drawing/2014/main" xmlns="" id="{62B060B2-3AC1-47F2-8D75-515826FC333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78063"/>
            <a:ext cx="987425" cy="903287"/>
            <a:chOff x="498683" y="1326405"/>
            <a:chExt cx="1316164" cy="1204214"/>
          </a:xfrm>
        </p:grpSpPr>
        <p:pic>
          <p:nvPicPr>
            <p:cNvPr id="7201" name="图片 26">
              <a:extLst>
                <a:ext uri="{FF2B5EF4-FFF2-40B4-BE49-F238E27FC236}">
                  <a16:creationId xmlns:a16="http://schemas.microsoft.com/office/drawing/2014/main" xmlns="" id="{F7156CAF-9540-4D7D-8E30-6617DD76A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83" y="1326405"/>
              <a:ext cx="1316164" cy="12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2" name="文本框 27">
              <a:extLst>
                <a:ext uri="{FF2B5EF4-FFF2-40B4-BE49-F238E27FC236}">
                  <a16:creationId xmlns:a16="http://schemas.microsoft.com/office/drawing/2014/main" xmlns="" id="{F22606F3-79A8-470B-A037-2536FCB64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054" y="1326405"/>
              <a:ext cx="4599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rgbClr val="FF6600"/>
                  </a:solidFill>
                  <a:latin typeface="Showcard Gothic" pitchFamily="82" charset="0"/>
                </a:rPr>
                <a:t>1</a:t>
              </a:r>
              <a:endParaRPr lang="zh-CN" altLang="en-US" sz="3000">
                <a:solidFill>
                  <a:srgbClr val="FF6600"/>
                </a:solidFill>
                <a:latin typeface="Showcard Gothic" pitchFamily="82" charset="0"/>
              </a:endParaRPr>
            </a:p>
          </p:txBody>
        </p:sp>
      </p:grpSp>
      <p:grpSp>
        <p:nvGrpSpPr>
          <p:cNvPr id="7171" name="组合 31">
            <a:extLst>
              <a:ext uri="{FF2B5EF4-FFF2-40B4-BE49-F238E27FC236}">
                <a16:creationId xmlns:a16="http://schemas.microsoft.com/office/drawing/2014/main" xmlns="" id="{35C9C0A1-E50D-4DD8-A816-9295AE8804D2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3378200"/>
            <a:ext cx="862013" cy="808038"/>
            <a:chOff x="4126940" y="1482811"/>
            <a:chExt cx="1149633" cy="1078587"/>
          </a:xfrm>
        </p:grpSpPr>
        <p:pic>
          <p:nvPicPr>
            <p:cNvPr id="7199" name="图片 32">
              <a:extLst>
                <a:ext uri="{FF2B5EF4-FFF2-40B4-BE49-F238E27FC236}">
                  <a16:creationId xmlns:a16="http://schemas.microsoft.com/office/drawing/2014/main" xmlns="" id="{2A989617-6DD0-4880-B449-232B7F093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940" y="1482811"/>
              <a:ext cx="1149633" cy="104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文本框 33">
              <a:extLst>
                <a:ext uri="{FF2B5EF4-FFF2-40B4-BE49-F238E27FC236}">
                  <a16:creationId xmlns:a16="http://schemas.microsoft.com/office/drawing/2014/main" xmlns="" id="{F6C575E5-5571-48F2-9772-150273916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621" y="1822734"/>
              <a:ext cx="49842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rgbClr val="212C7A"/>
                  </a:solidFill>
                  <a:latin typeface="Showcard Gothic" pitchFamily="82" charset="0"/>
                </a:rPr>
                <a:t>3</a:t>
              </a:r>
              <a:endParaRPr lang="zh-CN" altLang="en-US" sz="3000">
                <a:solidFill>
                  <a:srgbClr val="212C7A"/>
                </a:solidFill>
                <a:latin typeface="Showcard Gothic" pitchFamily="82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63041517-CA7F-4A0E-9FC8-F0EE6EA94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00213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kh.....</a:t>
            </a:r>
            <a:endParaRPr lang="zh-CN" altLang="en-US" sz="36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846F4B60-588D-40CC-9D84-96750625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2759075"/>
            <a:ext cx="2195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zh-C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...uất sắc</a:t>
            </a:r>
            <a:endParaRPr lang="zh-CN" altLang="en-US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003BCAD-E193-45C4-9B45-2F8E4CD9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-33338"/>
            <a:ext cx="79184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bàn tay màu vàng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 ăn/ăng? Bàn tay màu xanh âm s/x?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67815EA-B7C3-4DC5-BDC1-F0842F5A0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-74613"/>
            <a:ext cx="11557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组合 31">
            <a:extLst>
              <a:ext uri="{FF2B5EF4-FFF2-40B4-BE49-F238E27FC236}">
                <a16:creationId xmlns:a16="http://schemas.microsoft.com/office/drawing/2014/main" xmlns="" id="{E250028C-35C0-4B42-A2A9-B2AA0EB14A55}"/>
              </a:ext>
            </a:extLst>
          </p:cNvPr>
          <p:cNvGrpSpPr>
            <a:grpSpLocks/>
          </p:cNvGrpSpPr>
          <p:nvPr/>
        </p:nvGrpSpPr>
        <p:grpSpPr bwMode="auto">
          <a:xfrm>
            <a:off x="7259638" y="2124075"/>
            <a:ext cx="863600" cy="808038"/>
            <a:chOff x="4126940" y="1482811"/>
            <a:chExt cx="1149633" cy="1078587"/>
          </a:xfrm>
        </p:grpSpPr>
        <p:pic>
          <p:nvPicPr>
            <p:cNvPr id="7197" name="图片 32">
              <a:extLst>
                <a:ext uri="{FF2B5EF4-FFF2-40B4-BE49-F238E27FC236}">
                  <a16:creationId xmlns:a16="http://schemas.microsoft.com/office/drawing/2014/main" xmlns="" id="{B1E061D4-C26F-4AB0-A1D9-67BD91114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940" y="1482811"/>
              <a:ext cx="1149633" cy="104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文本框 33">
              <a:extLst>
                <a:ext uri="{FF2B5EF4-FFF2-40B4-BE49-F238E27FC236}">
                  <a16:creationId xmlns:a16="http://schemas.microsoft.com/office/drawing/2014/main" xmlns="" id="{9E22320F-4361-4499-A5FD-A8F7297E0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621" y="1822734"/>
              <a:ext cx="49842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rgbClr val="212C7A"/>
                  </a:solidFill>
                  <a:latin typeface="Showcard Gothic" pitchFamily="82" charset="0"/>
                </a:rPr>
                <a:t>3</a:t>
              </a:r>
              <a:endParaRPr lang="zh-CN" altLang="en-US" sz="3000">
                <a:solidFill>
                  <a:srgbClr val="212C7A"/>
                </a:solidFill>
                <a:latin typeface="Showcard Gothic" pitchFamily="82" charset="0"/>
              </a:endParaRPr>
            </a:p>
          </p:txBody>
        </p:sp>
      </p:grpSp>
      <p:sp>
        <p:nvSpPr>
          <p:cNvPr id="21" name="文本框 36">
            <a:extLst>
              <a:ext uri="{FF2B5EF4-FFF2-40B4-BE49-F238E27FC236}">
                <a16:creationId xmlns:a16="http://schemas.microsoft.com/office/drawing/2014/main" xmlns="" id="{78CD2981-04E8-4E2E-828F-CB4CCA2A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504950"/>
            <a:ext cx="152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zh-CN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...ẽ</a:t>
            </a:r>
            <a:endParaRPr lang="zh-CN" altLang="en-US">
              <a:solidFill>
                <a:srgbClr val="4BAC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34">
            <a:extLst>
              <a:ext uri="{FF2B5EF4-FFF2-40B4-BE49-F238E27FC236}">
                <a16:creationId xmlns:a16="http://schemas.microsoft.com/office/drawing/2014/main" xmlns="" id="{A7E166C4-616B-423C-B51A-3B77C04EC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681163"/>
            <a:ext cx="712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xmlns="" id="{680465BF-670A-44A7-9131-032351A5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270827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xmlns="" id="{07663B41-7CB5-4D16-8CAD-26C7B8A76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1428750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1" name="组合 25">
            <a:extLst>
              <a:ext uri="{FF2B5EF4-FFF2-40B4-BE49-F238E27FC236}">
                <a16:creationId xmlns:a16="http://schemas.microsoft.com/office/drawing/2014/main" xmlns="" id="{5E7DEEDA-37B5-423D-A11A-85D3FD68929A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706563"/>
            <a:ext cx="987425" cy="903287"/>
            <a:chOff x="498683" y="1326405"/>
            <a:chExt cx="1316164" cy="1204214"/>
          </a:xfrm>
        </p:grpSpPr>
        <p:pic>
          <p:nvPicPr>
            <p:cNvPr id="7195" name="图片 26">
              <a:extLst>
                <a:ext uri="{FF2B5EF4-FFF2-40B4-BE49-F238E27FC236}">
                  <a16:creationId xmlns:a16="http://schemas.microsoft.com/office/drawing/2014/main" xmlns="" id="{11E1A6A2-2179-4315-A4AB-B2D1B812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83" y="1326405"/>
              <a:ext cx="1316164" cy="12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文本框 27">
              <a:extLst>
                <a:ext uri="{FF2B5EF4-FFF2-40B4-BE49-F238E27FC236}">
                  <a16:creationId xmlns:a16="http://schemas.microsoft.com/office/drawing/2014/main" xmlns="" id="{6FDACEA3-A8FB-42D5-B9BD-D10478D1D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054" y="1326405"/>
              <a:ext cx="4599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rgbClr val="FF6600"/>
                  </a:solidFill>
                  <a:latin typeface="Showcard Gothic" pitchFamily="82" charset="0"/>
                </a:rPr>
                <a:t>1</a:t>
              </a:r>
              <a:endParaRPr lang="zh-CN" altLang="en-US" sz="3000">
                <a:solidFill>
                  <a:srgbClr val="FF6600"/>
                </a:solidFill>
                <a:latin typeface="Showcard Gothic" pitchFamily="82" charset="0"/>
              </a:endParaRPr>
            </a:p>
          </p:txBody>
        </p:sp>
      </p:grpSp>
      <p:sp>
        <p:nvSpPr>
          <p:cNvPr id="38" name="文本框 34">
            <a:extLst>
              <a:ext uri="{FF2B5EF4-FFF2-40B4-BE49-F238E27FC236}">
                <a16:creationId xmlns:a16="http://schemas.microsoft.com/office/drawing/2014/main" xmlns="" id="{D602E549-F966-4B63-8FF2-6850E632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28713"/>
            <a:ext cx="210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ch....</a:t>
            </a:r>
            <a:endParaRPr lang="zh-CN" altLang="en-US" sz="36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4">
            <a:extLst>
              <a:ext uri="{FF2B5EF4-FFF2-40B4-BE49-F238E27FC236}">
                <a16:creationId xmlns:a16="http://schemas.microsoft.com/office/drawing/2014/main" xmlns="" id="{FFA1FE2F-4D63-4383-96BA-F80F03A4F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128713"/>
            <a:ext cx="992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zh-C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4" name="组合 25">
            <a:extLst>
              <a:ext uri="{FF2B5EF4-FFF2-40B4-BE49-F238E27FC236}">
                <a16:creationId xmlns:a16="http://schemas.microsoft.com/office/drawing/2014/main" xmlns="" id="{04CB1B9D-ADE6-4D06-BFE0-2F6318C8CBAF}"/>
              </a:ext>
            </a:extLst>
          </p:cNvPr>
          <p:cNvGrpSpPr>
            <a:grpSpLocks/>
          </p:cNvGrpSpPr>
          <p:nvPr/>
        </p:nvGrpSpPr>
        <p:grpSpPr bwMode="auto">
          <a:xfrm>
            <a:off x="7135813" y="3863975"/>
            <a:ext cx="987425" cy="903288"/>
            <a:chOff x="498683" y="1326405"/>
            <a:chExt cx="1316164" cy="1204214"/>
          </a:xfrm>
        </p:grpSpPr>
        <p:pic>
          <p:nvPicPr>
            <p:cNvPr id="7193" name="图片 26">
              <a:extLst>
                <a:ext uri="{FF2B5EF4-FFF2-40B4-BE49-F238E27FC236}">
                  <a16:creationId xmlns:a16="http://schemas.microsoft.com/office/drawing/2014/main" xmlns="" id="{6DC7AAD2-FA68-4BB2-BD94-7179F3A6D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83" y="1326405"/>
              <a:ext cx="1316164" cy="12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文本框 27">
              <a:extLst>
                <a:ext uri="{FF2B5EF4-FFF2-40B4-BE49-F238E27FC236}">
                  <a16:creationId xmlns:a16="http://schemas.microsoft.com/office/drawing/2014/main" xmlns="" id="{F3B66763-090A-4B9F-8752-19A4A19BD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054" y="1326405"/>
              <a:ext cx="4599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rgbClr val="FF6600"/>
                  </a:solidFill>
                  <a:latin typeface="Showcard Gothic" pitchFamily="82" charset="0"/>
                </a:rPr>
                <a:t>1</a:t>
              </a:r>
              <a:endParaRPr lang="zh-CN" altLang="en-US" sz="3000">
                <a:solidFill>
                  <a:srgbClr val="FF6600"/>
                </a:solidFill>
                <a:latin typeface="Showcard Gothic" pitchFamily="82" charset="0"/>
              </a:endParaRPr>
            </a:p>
          </p:txBody>
        </p:sp>
      </p:grpSp>
      <p:sp>
        <p:nvSpPr>
          <p:cNvPr id="43" name="文本框 34">
            <a:extLst>
              <a:ext uri="{FF2B5EF4-FFF2-40B4-BE49-F238E27FC236}">
                <a16:creationId xmlns:a16="http://schemas.microsoft.com/office/drawing/2014/main" xmlns="" id="{54033A04-EC9C-42DC-BB06-E48CD61D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3286125"/>
            <a:ext cx="210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c...... dây</a:t>
            </a:r>
            <a:endParaRPr lang="zh-CN" altLang="en-US" sz="36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34">
            <a:extLst>
              <a:ext uri="{FF2B5EF4-FFF2-40B4-BE49-F238E27FC236}">
                <a16:creationId xmlns:a16="http://schemas.microsoft.com/office/drawing/2014/main" xmlns="" id="{21561019-1B64-446D-8D86-33E94D3A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79775"/>
            <a:ext cx="94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7" name="组合 31">
            <a:extLst>
              <a:ext uri="{FF2B5EF4-FFF2-40B4-BE49-F238E27FC236}">
                <a16:creationId xmlns:a16="http://schemas.microsoft.com/office/drawing/2014/main" xmlns="" id="{67F11620-02A2-4C4B-8357-04F8D5ED07C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709988"/>
            <a:ext cx="862013" cy="808037"/>
            <a:chOff x="4126940" y="1482811"/>
            <a:chExt cx="1149633" cy="1078587"/>
          </a:xfrm>
        </p:grpSpPr>
        <p:pic>
          <p:nvPicPr>
            <p:cNvPr id="7191" name="图片 32">
              <a:extLst>
                <a:ext uri="{FF2B5EF4-FFF2-40B4-BE49-F238E27FC236}">
                  <a16:creationId xmlns:a16="http://schemas.microsoft.com/office/drawing/2014/main" xmlns="" id="{D70AA354-FBCE-478E-994E-F10A5A0A6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940" y="1482811"/>
              <a:ext cx="1149633" cy="104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文本框 33">
              <a:extLst>
                <a:ext uri="{FF2B5EF4-FFF2-40B4-BE49-F238E27FC236}">
                  <a16:creationId xmlns:a16="http://schemas.microsoft.com/office/drawing/2014/main" xmlns="" id="{EAE2AFA5-BB89-48F9-8AF7-0EB0A551B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621" y="1822734"/>
              <a:ext cx="49842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rgbClr val="212C7A"/>
                  </a:solidFill>
                  <a:latin typeface="Showcard Gothic" pitchFamily="82" charset="0"/>
                </a:rPr>
                <a:t>3</a:t>
              </a:r>
              <a:endParaRPr lang="zh-CN" altLang="en-US" sz="3000">
                <a:solidFill>
                  <a:srgbClr val="212C7A"/>
                </a:solidFill>
                <a:latin typeface="Showcard Gothic" pitchFamily="82" charset="0"/>
              </a:endParaRPr>
            </a:p>
          </p:txBody>
        </p:sp>
      </p:grpSp>
      <p:sp>
        <p:nvSpPr>
          <p:cNvPr id="48" name="文本框 36">
            <a:extLst>
              <a:ext uri="{FF2B5EF4-FFF2-40B4-BE49-F238E27FC236}">
                <a16:creationId xmlns:a16="http://schemas.microsoft.com/office/drawing/2014/main" xmlns="" id="{38CED3AA-31FA-4D37-8286-E4FD67CA3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090863"/>
            <a:ext cx="174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zh-C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 ...ở</a:t>
            </a:r>
            <a:endParaRPr lang="zh-CN" altLang="en-US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xmlns="" id="{8E06BADE-0D47-4136-9C61-5F13C3D9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3036888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0" name="Picture 33">
            <a:extLst>
              <a:ext uri="{FF2B5EF4-FFF2-40B4-BE49-F238E27FC236}">
                <a16:creationId xmlns:a16="http://schemas.microsoft.com/office/drawing/2014/main" xmlns="" id="{059EDC58-045B-4FA6-9279-CE13F703C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905625" y="2708275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16" grpId="0"/>
      <p:bldP spid="21" grpId="0"/>
      <p:bldP spid="22" grpId="0"/>
      <p:bldP spid="28" grpId="0"/>
      <p:bldP spid="30" grpId="0"/>
      <p:bldP spid="38" grpId="0"/>
      <p:bldP spid="39" grpId="0"/>
      <p:bldP spid="43" grpId="0"/>
      <p:bldP spid="44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2">
            <a:extLst>
              <a:ext uri="{FF2B5EF4-FFF2-40B4-BE49-F238E27FC236}">
                <a16:creationId xmlns:a16="http://schemas.microsoft.com/office/drawing/2014/main" xmlns="" id="{8609EA1B-21A6-4D49-91DD-FCF817BFD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19150"/>
            <a:ext cx="6438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 err="1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Chính</a:t>
            </a:r>
            <a:r>
              <a:rPr lang="en-US" altLang="en-US" sz="3600" u="sng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tả</a:t>
            </a:r>
            <a:r>
              <a:rPr lang="en-US" altLang="en-US" sz="3600" u="sng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 (Nghe – </a:t>
            </a:r>
            <a:r>
              <a:rPr lang="en-US" altLang="en-US" sz="3600" u="sng" dirty="0" err="1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viết</a:t>
            </a:r>
            <a:r>
              <a:rPr lang="en-US" altLang="en-US" sz="3600" u="sng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EC785D-789B-4704-A764-796D3A97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04950"/>
            <a:ext cx="629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Cháu nghe câu chuyện của bà</a:t>
            </a:r>
            <a:endParaRPr lang="en-US" altLang="en-US" sz="360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xmlns="" id="{075EB9DB-EA94-4660-805A-2DA52D3C5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4">
            <a:extLst>
              <a:ext uri="{FF2B5EF4-FFF2-40B4-BE49-F238E27FC236}">
                <a16:creationId xmlns:a16="http://schemas.microsoft.com/office/drawing/2014/main" xmlns="" id="{CF069701-3F14-4D03-8ED5-6D1B5BCD3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915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Box 12">
            <a:extLst>
              <a:ext uri="{FF2B5EF4-FFF2-40B4-BE49-F238E27FC236}">
                <a16:creationId xmlns:a16="http://schemas.microsoft.com/office/drawing/2014/main" xmlns="" id="{CFC766B8-A7A3-4E0B-927B-7BA8BF9E8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151447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219200" y="209550"/>
            <a:ext cx="7543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 smtClean="0">
                <a:latin typeface="Time s New Roman"/>
                <a:cs typeface="Times New Roman" pitchFamily="18" charset="0"/>
              </a:rPr>
              <a:t>Thứ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 s New Roman"/>
                <a:cs typeface="Times New Roman" pitchFamily="18" charset="0"/>
              </a:rPr>
              <a:t>hai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 s New Roman"/>
                <a:cs typeface="Times New Roman" pitchFamily="18" charset="0"/>
              </a:rPr>
              <a:t>ngày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 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4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 s New Roman"/>
                <a:cs typeface="Times New Roman" pitchFamily="18" charset="0"/>
              </a:rPr>
              <a:t>tháng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 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10 </a:t>
            </a:r>
            <a:r>
              <a:rPr lang="en-US" sz="3200" b="0" dirty="0" err="1" smtClean="0">
                <a:latin typeface="Time s New Roman"/>
                <a:cs typeface="Times New Roman" pitchFamily="18" charset="0"/>
              </a:rPr>
              <a:t>năm</a:t>
            </a:r>
            <a:r>
              <a:rPr lang="en-US" sz="3200" b="0" dirty="0" smtClean="0">
                <a:latin typeface="Time s New Roman"/>
                <a:cs typeface="Times New Roman" pitchFamily="18" charset="0"/>
              </a:rPr>
              <a:t> 2021</a:t>
            </a:r>
            <a:endParaRPr lang="en-US" sz="3200" b="0" dirty="0">
              <a:latin typeface="Time s New Roman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7B1E6E9B-9559-4FF3-9C96-51757EB9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2">
            <a:extLst>
              <a:ext uri="{FF2B5EF4-FFF2-40B4-BE49-F238E27FC236}">
                <a16:creationId xmlns:a16="http://schemas.microsoft.com/office/drawing/2014/main" xmlns="" id="{8538A6BC-D4C2-4AB8-A294-664CF480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8013"/>
            <a:ext cx="822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F4E8EF46-6284-4A36-A644-60A138DE8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>
            <a:extLst>
              <a:ext uri="{FF2B5EF4-FFF2-40B4-BE49-F238E27FC236}">
                <a16:creationId xmlns:a16="http://schemas.microsoft.com/office/drawing/2014/main" xmlns="" id="{C2BB74DF-81B7-4E4F-8FA3-870E09A40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338" y="-3175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CF58375-5D40-4EFB-B81E-96937DCF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38150"/>
            <a:ext cx="7481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gậy đi trước, chân bà theo sau.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ngày bà có thế đâu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 cái mỏi làm đau lưng bà!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alt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đường, nên phải nhờ bà dẫn đi</a:t>
            </a:r>
            <a:endParaRPr lang="en-US" alt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đời một lối đi về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lạc giữa đường quê, cháu à!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hàng nước mắt cứ nhoà rưng rưng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ơi, thương quá là thương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 đừng ai lạc giữa đường về quê!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Văn Thắng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05134F-5B3E-4EAB-9D17-583CD534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-133350"/>
            <a:ext cx="685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Cháu nghe câu chuyện của bà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12">
            <a:extLst>
              <a:ext uri="{FF2B5EF4-FFF2-40B4-BE49-F238E27FC236}">
                <a16:creationId xmlns:a16="http://schemas.microsoft.com/office/drawing/2014/main" xmlns="" id="{D53C2BAF-A8E3-4477-AD82-DE3653D49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>
            <a:extLst>
              <a:ext uri="{FF2B5EF4-FFF2-40B4-BE49-F238E27FC236}">
                <a16:creationId xmlns:a16="http://schemas.microsoft.com/office/drawing/2014/main" xmlns="" id="{D4A9F249-58C8-4DB8-B36C-E05382AE3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BDFECA98-0E6B-481B-AEBC-FB2A020C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6138"/>
            <a:ext cx="7010400" cy="1827212"/>
          </a:xfrm>
          <a:prstGeom prst="cloudCallout">
            <a:avLst>
              <a:gd name="adj1" fmla="val 45653"/>
              <a:gd name="adj2" fmla="val -9153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hôm nay bà bạn nhỏ lại về nhà muộn?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xmlns="" id="{7DCB1037-78D9-46E7-AC9E-2A7A7ABF4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>
            <a:extLst>
              <a:ext uri="{FF2B5EF4-FFF2-40B4-BE49-F238E27FC236}">
                <a16:creationId xmlns:a16="http://schemas.microsoft.com/office/drawing/2014/main" xmlns="" id="{7B547C08-3D19-42C0-8432-82844063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DEF61544-D99C-49E9-80D6-AFCCAFD0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6138"/>
            <a:ext cx="7010400" cy="2670175"/>
          </a:xfrm>
          <a:prstGeom prst="cloudCallout">
            <a:avLst>
              <a:gd name="adj1" fmla="val 45653"/>
              <a:gd name="adj2" fmla="val -9153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3600">
                <a:latin typeface="Times New Roman" panose="02020603050405020304" pitchFamily="18" charset="0"/>
              </a:rPr>
              <a:t>Vì bà bạn nhỏ dẫn đường về nhà cho một cụ già bị lạc.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xmlns="" id="{9559B9A3-E5CC-4A2D-A735-AF6FE941D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573</Words>
  <Application>Microsoft Office PowerPoint</Application>
  <PresentationFormat>On-screen Show (16:9)</PresentationFormat>
  <Paragraphs>104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Truc Dao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Chóc mõng n¨m míi !</dc:title>
  <dc:creator>hp</dc:creator>
  <cp:lastModifiedBy>SONY</cp:lastModifiedBy>
  <cp:revision>490</cp:revision>
  <dcterms:created xsi:type="dcterms:W3CDTF">2008-01-17T00:56:22Z</dcterms:created>
  <dcterms:modified xsi:type="dcterms:W3CDTF">2021-10-01T15:28:38Z</dcterms:modified>
</cp:coreProperties>
</file>